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1"/>
  </p:notesMasterIdLst>
  <p:sldIdLst>
    <p:sldId id="256" r:id="rId3"/>
    <p:sldId id="257" r:id="rId4"/>
    <p:sldId id="258" r:id="rId5"/>
    <p:sldId id="260" r:id="rId6"/>
    <p:sldId id="261" r:id="rId7"/>
    <p:sldId id="263" r:id="rId8"/>
    <p:sldId id="259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E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3" y="2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E5E2F-CA01-4D92-B6EB-909971188F73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3CEA-1E6F-406F-9388-3ADE9EA42C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12470817-30AB-48AE-A27F-F193806379D3}"/>
              </a:ext>
            </a:extLst>
          </p:cNvPr>
          <p:cNvSpPr/>
          <p:nvPr userDrawn="1"/>
        </p:nvSpPr>
        <p:spPr>
          <a:xfrm>
            <a:off x="0" y="210743"/>
            <a:ext cx="12193893" cy="3345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2E189B-3548-42A7-9E7C-2A9AC4DAD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8000"/>
            <a:ext cx="9144000" cy="2387600"/>
          </a:xfrm>
          <a:effectLst/>
        </p:spPr>
        <p:txBody>
          <a:bodyPr anchor="t" anchorCtr="0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206DB0-D36F-4C88-84ED-9441200F8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7353E9-9EA7-4E33-92A8-746E7C54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283926-7DB6-4802-96D3-89B71057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9FC33-CAEE-48FB-B22E-4E57B9F1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768D8-F959-4289-949A-0EC3D1F2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132D30-10E8-49B3-8596-897017AF1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2D9FAA-4ADD-4A43-A396-823EE2FEA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DAC081-76FA-4E21-A7A9-76A8B639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988D5-DC52-4AC4-90E2-9D7F8FD6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2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539137-AFA3-4A07-804D-369A03AD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3C5F88-EB56-42B8-9CD4-F40274AA0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7D5B81-BA81-40BE-933A-6FF8D818F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15E418-6AC4-4401-9437-12FB39F7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496C44-D0C3-451C-AC80-96FE5908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62847A-E397-4E76-94ED-A749F6B1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19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BDD47-5CC5-444C-AF15-29B81143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8778EC-A043-4C7E-98D9-838116E18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96D9355-6D17-4900-9986-2CA1D0C61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4E46BD-AAEA-4FA1-89C8-AB97CBA99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3100530-AEBD-47EE-A479-1AC5B95B3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B7A589-B904-447F-9998-4DD7709A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5339E1-E760-4AD7-8E5D-7183F8AD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B7DEEB-75D1-4EA9-BF30-EDAA72A9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8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068AD-D1EE-4EAB-90D0-3E55F887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A120AF-EA47-4F7C-8F52-C41996B9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D8931A-4798-4932-9B74-004D4060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3825FC-B2EE-460B-930E-7F1AD48A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37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C29154-335E-4076-80F7-935475E6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04EA01-884F-4512-9F20-040A89C6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C85D50-85F1-442B-BF6A-68CF16CA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8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FAAC1A-1914-4B5A-8FEA-C47A08DB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79C691-D2C6-49B7-BFB5-2FD022C6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7D1400-0709-47BB-BAB8-1E1385577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7183AD-05C9-4CDC-B08D-8D707C13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DE3471-07C9-4FD2-AE35-82CD8DF4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7CF1B1-C6BA-4C44-90B0-841CC775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24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EE36B-B582-4A97-AB36-5689DDE2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E1A56F-B752-4C54-97A3-80166A5D7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C3E507-6E27-488E-9107-747A3232F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558AC8-6F72-4CAB-900C-EEC0749C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7E4B2E-FDCF-4C07-A302-0A7F4E03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3359A0-802C-48F7-AB17-7F496B4D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74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0C21EF-50E1-4F6E-9CCC-49CB4FD7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E48CBE-0384-4B00-9D38-BD3AD19FB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10AC4-DDDB-4042-9346-6635A7E1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592317-F75E-4B42-9B78-FEF170E9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F90F1-5972-4C0C-8DDC-3714D537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27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A51F3E-F75C-424A-9603-57DD91CBB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A597C8-04D4-48B6-854B-814A9B00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62BAC1-789B-48D0-B56B-DA0629CF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3323DF-A25F-4D70-A6AF-ED2CE0D0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1500E6-FCB7-4A0F-8062-B1D32EFE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0E7DE-F8D3-418E-9000-C5E3DA184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1"/>
            <a:ext cx="10515600" cy="66585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CD9418-8629-4E20-8738-C33C41E8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B0261B0-4768-41FE-BFB9-76673E6A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5DACC8-E7B9-41A8-9B66-DD166062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0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9CD7B8D-881F-4C1A-9B03-08C047854323}"/>
              </a:ext>
            </a:extLst>
          </p:cNvPr>
          <p:cNvSpPr/>
          <p:nvPr userDrawn="1"/>
        </p:nvSpPr>
        <p:spPr>
          <a:xfrm>
            <a:off x="0" y="210744"/>
            <a:ext cx="12193893" cy="224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581E5A-BFB7-410E-99F0-2D82E12A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29"/>
            <a:ext cx="10515600" cy="1494971"/>
          </a:xfrm>
          <a:effectLst/>
        </p:spPr>
        <p:txBody>
          <a:bodyPr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47B32E-3E20-4754-9561-0D7BBEC08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79234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Arv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6DDBFC-25C2-4DA5-B0BA-F04BA26D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0D4B4C-0BB2-4C1B-8AFA-7FBE3E4A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9E634A-8B19-4572-B992-C38F6A4F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1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8EFEA-96B1-4709-8214-7C26B93A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2"/>
            <a:ext cx="10515600" cy="76020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0D850-A70B-4D2D-B81B-ADAD31E57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E74022-8C2A-4A27-B25D-5D5095CC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24060A-FFD6-4828-A74E-BB8E96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09D33-5A96-44B6-80FF-6B88146B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4BF97D-88E0-4261-8620-030031F9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CBCD2B-ED10-4810-A5A6-89E92339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21EF07-D919-417F-A75D-D0D4DEBA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5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8811DB-225C-41EB-8E53-B4728107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1"/>
            <a:ext cx="10515600" cy="66585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79C788-9814-40AE-9921-8E673165D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7787"/>
            <a:ext cx="5181600" cy="48291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CDB55E-C96B-4C25-BF2E-65E1DD98A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7787"/>
            <a:ext cx="5181600" cy="48291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1E99E64-E4D2-48B1-A2D7-26520E87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D7EDFB-206C-4168-9A22-94283406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3BA6BE-063F-4158-AAB2-6DC170ED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1E375-2D9E-4D0E-8EE4-B5C5A81D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1A4420-31F0-4737-8281-817AF7E84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88483"/>
            <a:ext cx="5157787" cy="562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F4446-924B-4A01-9E87-DE3EABD4C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17258"/>
            <a:ext cx="5157787" cy="417240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50F151E-39F5-4CED-8D13-0191A817F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288483"/>
            <a:ext cx="5183188" cy="5620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BDA1E26-4A38-4ADB-A05C-C70B9A2A6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17258"/>
            <a:ext cx="5183188" cy="417240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83988F-E3C8-489C-B525-19EA9402D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500FE89-C51B-44EE-A08F-028B4803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8EE281-68A6-4E22-8655-513A393E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1A551-A086-485E-AC49-1A143B760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0443FB-7720-406E-BBEE-E12013FF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2A5789-16B1-4ACF-A95B-E785B0F7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F52F4-D0D5-40BA-B16C-38E5A15E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4529DF-4695-45B3-A25D-3375BD54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0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3B890-66D3-4290-8AD1-90558BA0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BA4157-3B16-4307-82B1-85994D015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AC09FC-26CC-42C8-95DA-AAE66774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44FBC6-1B1A-4FBA-9E59-F5FAC957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E3115D-33A2-45E3-978F-31D4BD26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8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E22B590-4157-4D1D-85AF-DCDF46AF54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6229562"/>
            <a:ext cx="12192000" cy="635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F85855-5340-4D47-83CB-91952FA1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541"/>
            <a:ext cx="10515600" cy="118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C512A9-37FE-460B-8B9B-1C13DEB86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1F7F4B-16CE-4AC4-9060-C30B89425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DF7B2-8B5D-47CE-B06E-A9C60FF6279A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FC99E8-BE34-4BEA-950D-07483FA75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D0D0B2-7B9B-44DD-B34C-B4A38F8E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E4E49-758B-424A-8D93-F97B3EF1E875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63C72D0-39EE-4B84-8C0A-8EBA26D786BD}"/>
              </a:ext>
            </a:extLst>
          </p:cNvPr>
          <p:cNvSpPr txBox="1"/>
          <p:nvPr userDrawn="1"/>
        </p:nvSpPr>
        <p:spPr>
          <a:xfrm>
            <a:off x="1291772" y="6311900"/>
            <a:ext cx="10062028" cy="461665"/>
          </a:xfrm>
          <a:prstGeom prst="rect">
            <a:avLst/>
          </a:prstGeom>
          <a:noFill/>
          <a:effectLst>
            <a:outerShdw dist="25400" dir="2700000" algn="tl" rotWithShape="0">
              <a:schemeClr val="bg1">
                <a:alpha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tabLst>
                <a:tab pos="9869488" algn="r"/>
              </a:tabLst>
            </a:pPr>
            <a:r>
              <a:rPr lang="de-AT" sz="2400" b="1" dirty="0">
                <a:latin typeface="Arvo" panose="02000000000000000000" pitchFamily="2" charset="0"/>
              </a:rPr>
              <a:t>devteams.at	@</a:t>
            </a:r>
            <a:r>
              <a:rPr lang="de-AT" sz="2400" b="1" dirty="0" err="1">
                <a:latin typeface="Arvo" panose="02000000000000000000" pitchFamily="2" charset="0"/>
              </a:rPr>
              <a:t>dtanzer</a:t>
            </a:r>
            <a:endParaRPr lang="en-US" sz="2400" b="1" dirty="0">
              <a:latin typeface="Arvo" panose="02000000000000000000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9C07BDA-6970-4CDB-B667-AA5C961B150C}"/>
              </a:ext>
            </a:extLst>
          </p:cNvPr>
          <p:cNvSpPr/>
          <p:nvPr userDrawn="1"/>
        </p:nvSpPr>
        <p:spPr>
          <a:xfrm>
            <a:off x="0" y="0"/>
            <a:ext cx="12192000" cy="246743"/>
          </a:xfrm>
          <a:prstGeom prst="rect">
            <a:avLst/>
          </a:prstGeom>
          <a:solidFill>
            <a:srgbClr val="BAE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4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1" r:id="rId3"/>
    <p:sldLayoutId id="2147483650" r:id="rId4"/>
    <p:sldLayoutId id="2147483655" r:id="rId5"/>
    <p:sldLayoutId id="2147483652" r:id="rId6"/>
    <p:sldLayoutId id="214748365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vo" panose="02000000000000000000" pitchFamily="2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EC1356-DC9C-4C3E-A156-1F948C05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03E4A4-5A4A-4F5D-9BC5-F549A21ED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8A920F-5FF6-4C5E-9220-C94E812F4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21B8-1589-4DD4-B305-C21CED62069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033E8-1BE3-4EE1-907D-A8D3C6FF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B1BA80-1119-4B89-B21D-700955395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7D04-9E14-4DD5-AA07-B18C389C9A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70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8B456-8A54-493A-83A3-EAAC32C267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Immutable.js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7E3BAF-627A-48CD-A235-2DF31C815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6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62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01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CC4B2-05B1-4020-83FE-CB7982D2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Immutable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8FD806-7875-42FC-8889-0A6B66B1F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8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016E7-F25F-4431-B113-7F9286B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Flow (</a:t>
            </a:r>
            <a:r>
              <a:rPr lang="de-AT" dirty="0" err="1"/>
              <a:t>Types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4927B2-6180-485F-BDAA-44D79C04F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8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AE1B6-FAB7-4ABD-A96A-27938C9B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Slides, Code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64D9D0-A5AD-4283-A7D6-42FE4BB6D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https://github.com/dtanzer/talk-redux-immutable</a:t>
            </a:r>
          </a:p>
        </p:txBody>
      </p:sp>
    </p:spTree>
    <p:extLst>
      <p:ext uri="{BB962C8B-B14F-4D97-AF65-F5344CB8AC3E}">
        <p14:creationId xmlns:p14="http://schemas.microsoft.com/office/powerpoint/2010/main" val="281960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D249C84-FAC7-4E40-ADBC-461A4FF98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7" y="3862530"/>
            <a:ext cx="3574940" cy="21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498223-BD88-4117-985A-C96C2F30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435" y="992622"/>
            <a:ext cx="3603929" cy="216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52180D-1B7E-4426-88FA-18D5B59B1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32" y="3862530"/>
            <a:ext cx="4310336" cy="2160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ED6FC6F-CE64-474C-9569-4AC75D2F2835}"/>
              </a:ext>
            </a:extLst>
          </p:cNvPr>
          <p:cNvSpPr txBox="1"/>
          <p:nvPr/>
        </p:nvSpPr>
        <p:spPr>
          <a:xfrm>
            <a:off x="2071840" y="433803"/>
            <a:ext cx="180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/>
              <a:t>David Tanzer</a:t>
            </a:r>
            <a:endParaRPr lang="en-US" sz="24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608EDF1-9BA4-4DE0-B936-827E74462B0D}"/>
              </a:ext>
            </a:extLst>
          </p:cNvPr>
          <p:cNvSpPr txBox="1"/>
          <p:nvPr/>
        </p:nvSpPr>
        <p:spPr>
          <a:xfrm>
            <a:off x="8321652" y="382043"/>
            <a:ext cx="142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/>
              <a:t>@</a:t>
            </a:r>
            <a:r>
              <a:rPr lang="de-AT" sz="2400" b="1" dirty="0" err="1"/>
              <a:t>dtanzer</a:t>
            </a:r>
            <a:endParaRPr lang="en-US" sz="2400" b="1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932FF60-5751-4369-BED2-2B78E1D29BE1}"/>
              </a:ext>
            </a:extLst>
          </p:cNvPr>
          <p:cNvSpPr txBox="1"/>
          <p:nvPr/>
        </p:nvSpPr>
        <p:spPr>
          <a:xfrm>
            <a:off x="2400168" y="3456949"/>
            <a:ext cx="1152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err="1"/>
              <a:t>dtanzer</a:t>
            </a:r>
            <a:endParaRPr lang="en-US" sz="2400" b="1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8799047-F64F-4BE3-B53D-80AF5802F58D}"/>
              </a:ext>
            </a:extLst>
          </p:cNvPr>
          <p:cNvSpPr txBox="1"/>
          <p:nvPr/>
        </p:nvSpPr>
        <p:spPr>
          <a:xfrm>
            <a:off x="8131984" y="3383670"/>
            <a:ext cx="180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/>
              <a:t>David Tanzer</a:t>
            </a:r>
            <a:endParaRPr lang="en-US" sz="2400" b="1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1043A21-98F2-4650-989A-BB21B2BAA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7" y="992622"/>
            <a:ext cx="3573640" cy="207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6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9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lienmaster_Devteams.potx" id="{7B8E06A3-A2DA-49CD-BE9A-991746A20B37}" vid="{C6E57885-1432-467E-85E7-2438BB4EE196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Folienmaster_Devteams</Template>
  <TotalTime>0</TotalTime>
  <Words>27</Words>
  <Application>Microsoft Office PowerPoint</Application>
  <PresentationFormat>Breitbild</PresentationFormat>
  <Paragraphs>9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Arial</vt:lpstr>
      <vt:lpstr>Arvo</vt:lpstr>
      <vt:lpstr>Calibri</vt:lpstr>
      <vt:lpstr>Calibri Light</vt:lpstr>
      <vt:lpstr>Open Sans</vt:lpstr>
      <vt:lpstr>Office</vt:lpstr>
      <vt:lpstr>Benutzerdefiniertes Design</vt:lpstr>
      <vt:lpstr>Immutable.js</vt:lpstr>
      <vt:lpstr>PowerPoint-Präsentation</vt:lpstr>
      <vt:lpstr>PowerPoint-Präsentation</vt:lpstr>
      <vt:lpstr>Immutable</vt:lpstr>
      <vt:lpstr>Flow (Types)</vt:lpstr>
      <vt:lpstr>Slides, Code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Immutable.js</dc:title>
  <dc:creator>David Tanzer</dc:creator>
  <cp:lastModifiedBy>David Tanzer</cp:lastModifiedBy>
  <cp:revision>6</cp:revision>
  <dcterms:created xsi:type="dcterms:W3CDTF">2019-03-07T15:58:56Z</dcterms:created>
  <dcterms:modified xsi:type="dcterms:W3CDTF">2019-05-09T08:39:03Z</dcterms:modified>
</cp:coreProperties>
</file>